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8911-F620-4B0E-86D6-2860C1BB2B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1D405C-3551-4D15-8F66-FC699CF6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D54C1-64AB-4C4C-8582-0004EB5D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1DFD9-2B10-4280-8DAF-098C203E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B8F6F-E3E0-43B4-8DB1-2C8E8D2B8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8344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B3CFC-8415-4550-94FB-D9703EE55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ECEC3-BBF8-491B-B3CF-51C3AE1A55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18FD21-19EF-4DD3-8C6E-25BC146B4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2C14C-8710-4019-95AC-CD64B7A2E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77139-030D-4C57-AD50-BF368263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49278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0B1692-1CEA-49EE-88D6-69652A023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A31502-945D-4620-8E29-6210841BA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23D17E-5C65-4FE7-BE48-7C509D880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D1D6A-DD09-4FD4-BBDA-5AEDAD4D7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E4FFE-EB8D-4104-9023-30DD0053E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88533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2E330-51E9-4A44-9EA7-55E115702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7408C-3D7F-4D05-9CFD-51E60BBC1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5153-63F3-4E06-8587-BC8A57605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FC99A-918D-4F83-88FC-CC95C82F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83E3-02BA-427E-B671-07DFF5D50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26622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7C87-F1CE-4F0A-A6F3-C7317472C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F20D3-E387-496C-8845-4980900B0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17F2E-9DF1-44E7-974E-15F6C88AD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CDEF8-84D2-4008-BE20-12C30F4C1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918CE-1EE5-48C9-9987-38B1FD2A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94188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4C88-225F-4CA5-92A4-9F941D80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863E-1D9F-456B-9E59-029E37F59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234DD-66FE-4895-9BBA-D79F462A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FA40A8-E4EC-4E81-9F2F-D80F050B3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28CAC-4A93-47EE-AA14-94C7604A9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B2A1F-183F-4D8E-B59A-70A18076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26571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8AA06-53A4-400B-BE07-2BC26D5C9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A1FE1-C7BB-4A19-823D-A78C40500A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BF963-2D83-4F40-AE6B-CC8036AEF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D95B5-85DE-4B25-8C38-3E984A2844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E36196-36A9-4AA7-84C0-943B7CFDB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936E3-0A26-43D2-A024-730757149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6FFFDF-39BE-4BDB-BAE1-10136070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BA1595-185C-4937-969C-B6FDDD272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6882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04DA-5091-46BF-8A7E-278A1EA2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EE3D5-81A1-41BD-B45A-A1474EED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DDBEA-B8DB-46D3-A609-D8B1EAEF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F5330-F5A9-4BAB-9CD0-DB9263C0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0536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22162-E836-4882-A07B-4482DFE0F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333F6C-8B11-4484-8CE3-B007D6B01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17872-F2FE-429C-849A-0A3B4591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4227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7B6B-7E2C-40FE-9608-470E839E1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101B7-440D-44EC-B909-53A0DDE4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D248A-5C0E-4C2C-966F-16A910654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436FE-1BE2-47A3-A054-89151E15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C8DAB5-551A-4A48-A895-D23A56B4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FE55B-6C98-4513-BD50-8FB3F36AB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7656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41F33-88DE-4106-9581-5DDA92E01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5A7018-CB1A-47A4-A5E6-C1F1FD081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4063C-4E10-427F-834D-7032091AD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1D475-3E6C-429B-ADF0-3174E72D8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17D3A-80AC-4FA8-9707-62C9F3B71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99A4E7-08DA-4C60-B247-C7627CC6E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75619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3F5CA-54CD-4C19-B281-1C27F1846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FB42A-5028-4B5F-BD63-AAFD2F9A5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C1049-AB04-419D-94A5-A7A4439097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B613C-1909-40B3-B225-444A434BCF8A}" type="datetimeFigureOut">
              <a:rPr lang="sl-SI" smtClean="0"/>
              <a:t>22. 04. 2023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A3BCF-2108-4E03-90D9-69966FB42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C3109-5806-4719-A40E-63D1EDF468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03B8E-E9EC-400A-A663-0D4B953B5920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48363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626554-FECA-400B-B148-950AAC19B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2"/>
          <a:stretch/>
        </p:blipFill>
        <p:spPr>
          <a:xfrm>
            <a:off x="2690393" y="3428994"/>
            <a:ext cx="4920672" cy="34289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B22C00-7488-4031-A7EB-6180B6138F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" t="9225" r="1279"/>
          <a:stretch/>
        </p:blipFill>
        <p:spPr>
          <a:xfrm>
            <a:off x="2690392" y="0"/>
            <a:ext cx="4919070" cy="34289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0C06B-B048-4CAA-B6D1-C66EA6A659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"/>
          <a:stretch/>
        </p:blipFill>
        <p:spPr>
          <a:xfrm>
            <a:off x="7609463" y="3428996"/>
            <a:ext cx="2431183" cy="342900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F5248-5E39-44B9-B7AC-5D5FC5072A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/>
          <a:stretch/>
        </p:blipFill>
        <p:spPr>
          <a:xfrm>
            <a:off x="9871969" y="3428998"/>
            <a:ext cx="2320029" cy="34290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069320-4477-4D5B-A9F0-488B672E71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8" r="16191" b="25667"/>
          <a:stretch/>
        </p:blipFill>
        <p:spPr>
          <a:xfrm>
            <a:off x="0" y="3428993"/>
            <a:ext cx="2690393" cy="342900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1809FA-51B4-49C4-BF91-573DC9FBE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64" y="0"/>
            <a:ext cx="4582535" cy="3429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75B04FB-798F-4E05-9415-00C4443F1AF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"/>
          <a:stretch/>
        </p:blipFill>
        <p:spPr>
          <a:xfrm>
            <a:off x="0" y="0"/>
            <a:ext cx="2690393" cy="34289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693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Matic Jančič</dc:creator>
  <cp:lastModifiedBy>Matic Jančič</cp:lastModifiedBy>
  <cp:revision>1</cp:revision>
  <dcterms:created xsi:type="dcterms:W3CDTF">2023-04-22T07:57:01Z</dcterms:created>
  <dcterms:modified xsi:type="dcterms:W3CDTF">2023-04-22T07:58:16Z</dcterms:modified>
</cp:coreProperties>
</file>